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8" r:id="rId9"/>
    <p:sldId id="264" r:id="rId10"/>
    <p:sldId id="261" r:id="rId11"/>
    <p:sldId id="265" r:id="rId12"/>
    <p:sldId id="266" r:id="rId13"/>
    <p:sldId id="267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7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71700" y="4013200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4"/>
                </a:solidFill>
              </a:rPr>
              <a:t>Erick </a:t>
            </a:r>
            <a:r>
              <a:rPr lang="pt-BR" dirty="0" err="1" smtClean="0">
                <a:solidFill>
                  <a:schemeClr val="accent4"/>
                </a:solidFill>
              </a:rPr>
              <a:t>Eloi</a:t>
            </a:r>
            <a:r>
              <a:rPr lang="pt-BR" dirty="0" smtClean="0">
                <a:solidFill>
                  <a:schemeClr val="accent4"/>
                </a:solidFill>
              </a:rPr>
              <a:t> Pimenta Pimentel</a:t>
            </a:r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Qual o comando usado para editar o arquivo /</a:t>
            </a:r>
            <a:r>
              <a:rPr lang="pt-BR" dirty="0" err="1"/>
              <a:t>etc</a:t>
            </a:r>
            <a:r>
              <a:rPr lang="pt-BR" dirty="0"/>
              <a:t>/</a:t>
            </a:r>
            <a:r>
              <a:rPr lang="pt-BR" dirty="0" err="1"/>
              <a:t>sudoers</a:t>
            </a:r>
            <a:r>
              <a:rPr lang="pt-BR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Qual o comando usado para listar as imagens no </a:t>
            </a:r>
            <a:r>
              <a:rPr lang="pt-BR" dirty="0" err="1"/>
              <a:t>docker</a:t>
            </a:r>
            <a:r>
              <a:rPr lang="pt-BR" dirty="0"/>
              <a:t>?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que faz o comando ‘</a:t>
            </a:r>
            <a:r>
              <a:rPr lang="pt-BR" dirty="0" err="1"/>
              <a:t>hostnamectl</a:t>
            </a:r>
            <a:r>
              <a:rPr lang="pt-BR" dirty="0"/>
              <a:t> set-</a:t>
            </a:r>
            <a:r>
              <a:rPr lang="pt-BR" dirty="0" err="1"/>
              <a:t>hostname</a:t>
            </a:r>
            <a:r>
              <a:rPr lang="pt-BR" dirty="0"/>
              <a:t> </a:t>
            </a:r>
            <a:r>
              <a:rPr lang="pt-BR" dirty="0" err="1"/>
              <a:t>algumacoisaqui</a:t>
            </a:r>
            <a:r>
              <a:rPr lang="pt-BR" dirty="0"/>
              <a:t>‘ ?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Oque faz o comando ‘shutdown -k'?</a:t>
            </a:r>
          </a:p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/>
              <a:t>Tópicos</a:t>
            </a:r>
          </a:p>
          <a:p>
            <a:endParaRPr lang="pt-BR" dirty="0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18101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Qual o comando usado para editar o arquivo /</a:t>
            </a:r>
            <a:r>
              <a:rPr lang="pt-BR" dirty="0" err="1"/>
              <a:t>etc</a:t>
            </a:r>
            <a:r>
              <a:rPr lang="pt-BR" dirty="0"/>
              <a:t>/</a:t>
            </a:r>
            <a:r>
              <a:rPr lang="pt-BR" dirty="0" err="1"/>
              <a:t>sudoers</a:t>
            </a:r>
            <a:r>
              <a:rPr lang="pt-BR" dirty="0"/>
              <a:t> 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R</a:t>
            </a:r>
            <a:r>
              <a:rPr lang="pt-BR" dirty="0"/>
              <a:t>: </a:t>
            </a:r>
            <a:r>
              <a:rPr lang="pt-BR" b="1" dirty="0" err="1" smtClean="0"/>
              <a:t>visudo</a:t>
            </a: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smtClean="0"/>
              <a:t>Manipulação segura do arquivo </a:t>
            </a:r>
            <a:r>
              <a:rPr lang="pt-BR" dirty="0" err="1" smtClean="0"/>
              <a:t>sudoers</a:t>
            </a: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smtClean="0"/>
              <a:t>Verificação </a:t>
            </a:r>
            <a:r>
              <a:rPr lang="pt-BR" dirty="0"/>
              <a:t>de sintaxe no arquivo</a:t>
            </a:r>
            <a:r>
              <a:rPr lang="pt-BR" dirty="0" smtClean="0"/>
              <a:t>.</a:t>
            </a:r>
          </a:p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 smtClean="0"/>
              <a:t>Editar </a:t>
            </a:r>
            <a:r>
              <a:rPr lang="pt-BR" dirty="0" err="1" smtClean="0"/>
              <a:t>Sudoers</a:t>
            </a:r>
            <a:endParaRPr lang="pt-BR" dirty="0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415234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Qual o comando usado para listar as imagens no </a:t>
            </a:r>
            <a:r>
              <a:rPr lang="pt-BR" dirty="0" err="1"/>
              <a:t>docker</a:t>
            </a:r>
            <a:r>
              <a:rPr lang="pt-BR" dirty="0"/>
              <a:t>? </a:t>
            </a:r>
          </a:p>
          <a:p>
            <a:endParaRPr lang="pt-BR" dirty="0" smtClean="0"/>
          </a:p>
          <a:p>
            <a:r>
              <a:rPr lang="pt-BR" dirty="0"/>
              <a:t>R: </a:t>
            </a:r>
            <a:r>
              <a:rPr lang="pt-BR" b="1" dirty="0" err="1"/>
              <a:t>docker</a:t>
            </a:r>
            <a:r>
              <a:rPr lang="pt-BR" b="1" dirty="0"/>
              <a:t> </a:t>
            </a:r>
            <a:r>
              <a:rPr lang="pt-BR" b="1" dirty="0" err="1"/>
              <a:t>images</a:t>
            </a:r>
            <a:r>
              <a:rPr lang="pt-BR" b="1" dirty="0"/>
              <a:t> </a:t>
            </a:r>
            <a:r>
              <a:rPr lang="pt-BR" b="1" dirty="0" err="1" smtClean="0"/>
              <a:t>ls</a:t>
            </a:r>
            <a:endParaRPr lang="pt-BR" b="1" dirty="0" smtClean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 smtClean="0"/>
              <a:t>Listar Imagens</a:t>
            </a:r>
            <a:endParaRPr lang="pt-BR" dirty="0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25351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O que faz o </a:t>
            </a:r>
            <a:r>
              <a:rPr lang="pt-BR" dirty="0" smtClean="0"/>
              <a:t>comando: </a:t>
            </a:r>
          </a:p>
          <a:p>
            <a:r>
              <a:rPr lang="pt-BR" dirty="0" smtClean="0"/>
              <a:t>‘</a:t>
            </a:r>
            <a:r>
              <a:rPr lang="pt-BR" dirty="0" err="1" smtClean="0"/>
              <a:t>hostnamectl</a:t>
            </a:r>
            <a:r>
              <a:rPr lang="pt-BR" dirty="0" smtClean="0"/>
              <a:t> set-</a:t>
            </a:r>
            <a:r>
              <a:rPr lang="pt-BR" dirty="0" err="1" smtClean="0"/>
              <a:t>hostname</a:t>
            </a:r>
            <a:r>
              <a:rPr lang="pt-BR" dirty="0" smtClean="0"/>
              <a:t> </a:t>
            </a:r>
            <a:r>
              <a:rPr lang="pt-BR" dirty="0" err="1" smtClean="0"/>
              <a:t>algumacoisaqui</a:t>
            </a:r>
            <a:r>
              <a:rPr lang="pt-BR" dirty="0" smtClean="0"/>
              <a:t>’ ?</a:t>
            </a:r>
          </a:p>
          <a:p>
            <a:endParaRPr lang="pt-BR" dirty="0"/>
          </a:p>
          <a:p>
            <a:r>
              <a:rPr lang="pt-BR" dirty="0"/>
              <a:t>O comando </a:t>
            </a:r>
            <a:r>
              <a:rPr lang="pt-BR" dirty="0" err="1"/>
              <a:t>hostnamectl</a:t>
            </a:r>
            <a:r>
              <a:rPr lang="pt-BR" dirty="0"/>
              <a:t> set-</a:t>
            </a:r>
            <a:r>
              <a:rPr lang="pt-BR" dirty="0" err="1"/>
              <a:t>hostname</a:t>
            </a:r>
            <a:r>
              <a:rPr lang="pt-BR" dirty="0"/>
              <a:t> é feito para </a:t>
            </a:r>
            <a:r>
              <a:rPr lang="pt-BR" dirty="0" smtClean="0"/>
              <a:t>mudar o </a:t>
            </a:r>
            <a:r>
              <a:rPr lang="pt-BR" dirty="0" err="1" smtClean="0"/>
              <a:t>hostname</a:t>
            </a:r>
            <a:r>
              <a:rPr lang="pt-BR" dirty="0" smtClean="0"/>
              <a:t> </a:t>
            </a:r>
            <a:r>
              <a:rPr lang="pt-BR" dirty="0"/>
              <a:t>na sessão atual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R: </a:t>
            </a:r>
            <a:r>
              <a:rPr lang="pt-BR" b="1" dirty="0" smtClean="0"/>
              <a:t>O </a:t>
            </a:r>
            <a:r>
              <a:rPr lang="pt-BR" b="1" dirty="0" err="1"/>
              <a:t>hostname</a:t>
            </a:r>
            <a:r>
              <a:rPr lang="pt-BR" b="1" dirty="0"/>
              <a:t> da máquina será "</a:t>
            </a:r>
            <a:r>
              <a:rPr lang="pt-BR" b="1" dirty="0" err="1"/>
              <a:t>algumacoisaaqui</a:t>
            </a:r>
            <a:r>
              <a:rPr lang="pt-BR" b="1" dirty="0"/>
              <a:t>"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 smtClean="0"/>
              <a:t>Set </a:t>
            </a:r>
            <a:r>
              <a:rPr lang="pt-BR" dirty="0" err="1" smtClean="0"/>
              <a:t>hostname</a:t>
            </a:r>
            <a:endParaRPr lang="pt-BR" dirty="0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268103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 smtClean="0"/>
              <a:t>O que </a:t>
            </a:r>
            <a:r>
              <a:rPr lang="pt-BR" dirty="0"/>
              <a:t>faz o comando shutdown -k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R: O </a:t>
            </a:r>
            <a:r>
              <a:rPr lang="pt-BR" dirty="0"/>
              <a:t>comando shutdown </a:t>
            </a:r>
            <a:r>
              <a:rPr lang="pt-BR" dirty="0" smtClean="0"/>
              <a:t>é geralmente </a:t>
            </a:r>
            <a:r>
              <a:rPr lang="pt-BR" dirty="0"/>
              <a:t>usado para desligar a máquina</a:t>
            </a:r>
            <a:r>
              <a:rPr lang="pt-BR" dirty="0" smtClean="0"/>
              <a:t>, </a:t>
            </a:r>
          </a:p>
          <a:p>
            <a:r>
              <a:rPr lang="pt-BR" dirty="0" smtClean="0"/>
              <a:t>porém, com </a:t>
            </a:r>
            <a:r>
              <a:rPr lang="pt-BR" dirty="0"/>
              <a:t>a opção -k </a:t>
            </a:r>
          </a:p>
          <a:p>
            <a:r>
              <a:rPr lang="pt-BR" b="1" dirty="0"/>
              <a:t>ele na verdade não desliga,</a:t>
            </a:r>
          </a:p>
          <a:p>
            <a:r>
              <a:rPr lang="pt-BR" b="1" dirty="0"/>
              <a:t>mas manda a mensagem de alerta como </a:t>
            </a:r>
            <a:r>
              <a:rPr lang="pt-BR" b="1" dirty="0" smtClean="0"/>
              <a:t>se o comando </a:t>
            </a:r>
            <a:r>
              <a:rPr lang="pt-BR" b="1" dirty="0"/>
              <a:t>de desligamento </a:t>
            </a:r>
            <a:r>
              <a:rPr lang="pt-BR" b="1" dirty="0" smtClean="0"/>
              <a:t>fosse executado </a:t>
            </a:r>
            <a:r>
              <a:rPr lang="pt-BR" b="1" dirty="0"/>
              <a:t>normalmente.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BR" dirty="0" smtClean="0"/>
              <a:t>Shutdown -k</a:t>
            </a:r>
            <a:endParaRPr lang="pt-BR" dirty="0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237080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Obrigado!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3334924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5ABBE-993F-4CCE-BBAC-BBABD86CB6BD}">
  <ds:schemaRefs>
    <ds:schemaRef ds:uri="http://schemas.microsoft.com/office/2006/documentManagement/types"/>
    <ds:schemaRef ds:uri="http://purl.org/dc/terms/"/>
    <ds:schemaRef ds:uri="161de648-aa8e-4f5a-94f3-626cc0e3734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185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Arial</vt:lpstr>
      <vt:lpstr>Calibri</vt:lpstr>
      <vt:lpstr>Mulish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Ninja PC</cp:lastModifiedBy>
  <cp:revision>7</cp:revision>
  <dcterms:created xsi:type="dcterms:W3CDTF">2021-09-03T17:11:19Z</dcterms:created>
  <dcterms:modified xsi:type="dcterms:W3CDTF">2022-09-12T02:43:54Z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